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1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99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14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9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50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93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15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68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64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31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8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F1DB-7EBB-4E44-93A7-DB7305EE88DA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F548-AA77-41EC-AFD9-330CF2168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08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07" y="548680"/>
            <a:ext cx="837601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La fabuleuse histoire </a:t>
            </a:r>
          </a:p>
          <a:p>
            <a:pPr algn="ctr"/>
            <a:r>
              <a:rPr lang="fr-FR" sz="6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d’une couveuse </a:t>
            </a:r>
          </a:p>
          <a:p>
            <a:pPr algn="ctr"/>
            <a:r>
              <a:rPr lang="fr-FR" sz="6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dans la classe !</a:t>
            </a:r>
            <a:endParaRPr lang="fr-FR" sz="6000" b="1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290" name="Picture 2" descr="Stickers muraux: Calinou le poussin | LeoStick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32" y="3573016"/>
            <a:ext cx="2900160" cy="2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6895526" y="764704"/>
            <a:ext cx="1132858" cy="100811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530120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Quand les poussins ont été bien secs, on les a mis dans la poussinière. </a:t>
            </a:r>
            <a:r>
              <a:rPr lang="fr-FR" sz="2000" dirty="0" smtClean="0">
                <a:latin typeface="Comic Sans MS" panose="030F0702030302020204" pitchFamily="66" charset="0"/>
              </a:rPr>
              <a:t>Car il </a:t>
            </a:r>
            <a:r>
              <a:rPr lang="fr-FR" sz="2000" dirty="0" smtClean="0">
                <a:latin typeface="Comic Sans MS" panose="030F0702030302020204" pitchFamily="66" charset="0"/>
              </a:rPr>
              <a:t>faut quand même une lampe chauffante pour qu’ils aient bien chaud, comme sous la poule.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28672"/>
            <a:ext cx="771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F:\2020 2021\photos\P5\les oeufs\IMG_20210623_101309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2" y="688579"/>
            <a:ext cx="5852746" cy="43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7415062" y="794937"/>
            <a:ext cx="1132858" cy="100811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5589240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Ils peuvent à présent boire et manger des graines </a:t>
            </a:r>
            <a:r>
              <a:rPr lang="fr-FR" sz="2800" dirty="0" smtClean="0">
                <a:latin typeface="Comic Sans MS" panose="030F0702030302020204" pitchFamily="66" charset="0"/>
              </a:rPr>
              <a:t>mixées…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3" y="4760615"/>
            <a:ext cx="771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2020 2021\photos\P5\les oeufs\IMG_20210623_101333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9249" y="-591446"/>
            <a:ext cx="4680520" cy="62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137924" cy="5517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860032" y="3876084"/>
            <a:ext cx="407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Le 1</a:t>
            </a:r>
            <a:r>
              <a:rPr lang="fr-FR" sz="2800" baseline="30000" dirty="0" smtClean="0">
                <a:latin typeface="Comic Sans MS" panose="030F0702030302020204" pitchFamily="66" charset="0"/>
              </a:rPr>
              <a:t>er</a:t>
            </a:r>
            <a:r>
              <a:rPr lang="fr-FR" sz="2800" dirty="0" smtClean="0">
                <a:latin typeface="Comic Sans MS" panose="030F0702030302020204" pitchFamily="66" charset="0"/>
              </a:rPr>
              <a:t> juin, la maîtresse a apporté une couveuse dans la classe </a:t>
            </a:r>
            <a:r>
              <a:rPr lang="fr-FR" dirty="0" smtClean="0">
                <a:latin typeface="Comic Sans MS" panose="030F0702030302020204" pitchFamily="66" charset="0"/>
              </a:rPr>
              <a:t>( un gentil prêt de la mamie de Raphaël</a:t>
            </a:r>
            <a:r>
              <a:rPr lang="fr-FR" sz="2800" dirty="0" smtClean="0">
                <a:latin typeface="Comic Sans MS" panose="030F0702030302020204" pitchFamily="66" charset="0"/>
              </a:rPr>
              <a:t>).</a:t>
            </a:r>
          </a:p>
          <a:p>
            <a:r>
              <a:rPr lang="fr-FR" sz="2800" dirty="0" smtClean="0">
                <a:latin typeface="Comic Sans MS" panose="030F0702030302020204" pitchFamily="66" charset="0"/>
              </a:rPr>
              <a:t>L’aventure commence !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6895526" y="764704"/>
            <a:ext cx="1132858" cy="100811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6077943" y="3114675"/>
            <a:ext cx="742950" cy="6286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>
                <a:effectLst/>
                <a:latin typeface="Comic Sans MS"/>
                <a:ea typeface="Calibri"/>
                <a:cs typeface="Times New Roman"/>
              </a:rPr>
              <a:t>A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pic>
        <p:nvPicPr>
          <p:cNvPr id="1027" name="Picture 3" descr="F:\2020 2021\photos\P5\4\IMG_20210608_100505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9003"/>
            <a:ext cx="4121175" cy="54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8877" y="1542758"/>
            <a:ext cx="5178094" cy="3883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236785" y="60932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Qu’y a –t-il dans un œuf ?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195736" y="4149080"/>
            <a:ext cx="1132858" cy="100811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5" y="6073591"/>
            <a:ext cx="6667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5" y="253152"/>
            <a:ext cx="4522495" cy="3391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2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58" y="162743"/>
            <a:ext cx="2530372" cy="33738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83229"/>
            <a:ext cx="2448272" cy="32643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35760" y="4797152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Pour faire comme la poule qui bouge ses œufs, nous avons tourné les œufs tous les jours.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125715" y="3536572"/>
            <a:ext cx="1132858" cy="100811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771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2020 2021\photos\P5\4\IMG_20210608_084822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743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912710" y="548680"/>
            <a:ext cx="1132858" cy="100811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6632"/>
            <a:ext cx="5400600" cy="40504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24128" y="4199729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La maîtresse a miré les œufs avec une lampe de poche.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55976"/>
            <a:ext cx="771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30751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5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552728" cy="49145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7524" y="530120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Au bout de quelques jours, l’embryon se développe et on peut voir des vaisseaux sanguins.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6669664" y="-42682"/>
            <a:ext cx="1430727" cy="100811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581638"/>
            <a:ext cx="771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97" y="188640"/>
            <a:ext cx="3936438" cy="2952328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-22013" y="1538517"/>
            <a:ext cx="1132858" cy="100811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530120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Le 21ème jour, les premiers poussins commencent à casser leur coquille, avec le diamant qui se trouve au bout de leur bec.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80808" y="4634571"/>
            <a:ext cx="742950" cy="62865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>
                <a:effectLst/>
                <a:latin typeface="Comic Sans MS"/>
                <a:ea typeface="Calibri"/>
                <a:cs typeface="Times New Roman"/>
              </a:rPr>
              <a:t>K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56" y="144363"/>
            <a:ext cx="3603400" cy="48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752528" cy="3564396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6895526" y="764704"/>
            <a:ext cx="1132858" cy="100811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515719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Et puis le 22 </a:t>
            </a:r>
            <a:r>
              <a:rPr lang="fr-FR" sz="2800" dirty="0" err="1" smtClean="0">
                <a:latin typeface="Comic Sans MS" panose="030F0702030302020204" pitchFamily="66" charset="0"/>
              </a:rPr>
              <a:t>ème</a:t>
            </a:r>
            <a:r>
              <a:rPr lang="fr-FR" sz="2800" dirty="0" smtClean="0">
                <a:latin typeface="Comic Sans MS" panose="030F0702030302020204" pitchFamily="66" charset="0"/>
              </a:rPr>
              <a:t> jour 6 poussins étaient sortis de leur coquille.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7504" y="5051762"/>
            <a:ext cx="742950" cy="62865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>
                <a:effectLst/>
                <a:latin typeface="Comic Sans MS"/>
                <a:ea typeface="Calibri"/>
                <a:cs typeface="Times New Roman"/>
              </a:rPr>
              <a:t>B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60" y="2276872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620688"/>
            <a:ext cx="5280587" cy="396044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6804248" y="116632"/>
            <a:ext cx="1132858" cy="100811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5096290"/>
            <a:ext cx="81622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Un 7</a:t>
            </a:r>
            <a:r>
              <a:rPr lang="fr-FR" sz="2000" baseline="30000" dirty="0" smtClean="0">
                <a:latin typeface="Comic Sans MS" panose="030F0702030302020204" pitchFamily="66" charset="0"/>
              </a:rPr>
              <a:t>ème</a:t>
            </a:r>
            <a:r>
              <a:rPr lang="fr-FR" sz="2000" dirty="0" smtClean="0">
                <a:latin typeface="Comic Sans MS" panose="030F0702030302020204" pitchFamily="66" charset="0"/>
              </a:rPr>
              <a:t> a cassé sa coquille dans la matinée. Les nombreux spectateurs ont pu observer que le poussin a alors du sang sur lui, il est tout mouillé. Il faut le laisser dans la couveuse plusieurs heures pour qu’il sèche</a:t>
            </a:r>
            <a:r>
              <a:rPr lang="fr-FR" sz="2000" dirty="0" smtClean="0">
                <a:latin typeface="Comic Sans MS" panose="030F0702030302020204" pitchFamily="66" charset="0"/>
              </a:rPr>
              <a:t>. Les enfants ont pu également observer la poche dans laquelle était le poussin.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0" y="3429000"/>
            <a:ext cx="771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01470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247</Words>
  <Application>Microsoft Office PowerPoint</Application>
  <PresentationFormat>Affichage à l'écran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anna</dc:creator>
  <cp:lastModifiedBy>PC_Claude</cp:lastModifiedBy>
  <cp:revision>14</cp:revision>
  <dcterms:created xsi:type="dcterms:W3CDTF">2021-05-26T07:20:58Z</dcterms:created>
  <dcterms:modified xsi:type="dcterms:W3CDTF">2021-06-23T08:24:42Z</dcterms:modified>
</cp:coreProperties>
</file>